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8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9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0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1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6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1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4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1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60A53-5576-4D3C-93D0-E3963425549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DBFF0-FE3F-4D6B-9F7A-EE61A13836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9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0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9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8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8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9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8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3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46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7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96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6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9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1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1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92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9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8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45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8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0</Words>
  <Application>Microsoft Office PowerPoint</Application>
  <PresentationFormat>Panorámica</PresentationFormat>
  <Paragraphs>0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Brooks</dc:creator>
  <cp:lastModifiedBy>Ricardo Brooks</cp:lastModifiedBy>
  <cp:revision>24</cp:revision>
  <dcterms:created xsi:type="dcterms:W3CDTF">2018-02-12T22:59:12Z</dcterms:created>
  <dcterms:modified xsi:type="dcterms:W3CDTF">2018-02-19T20:21:16Z</dcterms:modified>
</cp:coreProperties>
</file>